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A54E7B-1254-4EB1-823D-AB5A1AD125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67824" y="281061"/>
            <a:ext cx="928313" cy="1176268"/>
          </a:xfrm>
          <a:prstGeom prst="rect">
            <a:avLst/>
          </a:prstGeom>
          <a:noFill/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23E01A49-124C-47FF-B3CF-F36DB22BF7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88355" y="243552"/>
            <a:ext cx="45815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IOSEA Marine Turtle MOU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3rd Meeting of the Northern Indian Ocean Marine Turtle Task Force</a:t>
            </a:r>
            <a:endParaRPr kumimoji="0" lang="en-GB" altLang="en-US" sz="10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1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online</a:t>
            </a:r>
            <a:r>
              <a:rPr kumimoji="0" lang="en-GB" altLang="en-US" sz="10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13-14 December 2021</a:t>
            </a:r>
            <a:r>
              <a:rPr kumimoji="0" lang="en-GB" altLang="en-US" sz="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GB" altLang="en-US" sz="18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199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02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41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4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51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9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1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21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57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1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05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543D0-4E06-46DA-9D5E-6A1C061F3547}" type="datetimeFigureOut">
              <a:rPr lang="en-GB" smtClean="0"/>
              <a:t>20/10/2021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3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14574" y="900647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2B9E1-B800-4D6D-BF39-9B59A89C6AAD}"/>
              </a:ext>
            </a:extLst>
          </p:cNvPr>
          <p:cNvSpPr txBox="1"/>
          <p:nvPr/>
        </p:nvSpPr>
        <p:spPr>
          <a:xfrm>
            <a:off x="308608" y="1652037"/>
            <a:ext cx="86067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1. New research or conservation projects related to marine turtles and/or their habitats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1409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E74E08-2D34-489A-BD16-73FB0B2B1584}"/>
              </a:ext>
            </a:extLst>
          </p:cNvPr>
          <p:cNvSpPr txBox="1"/>
          <p:nvPr/>
        </p:nvSpPr>
        <p:spPr>
          <a:xfrm>
            <a:off x="308608" y="1667749"/>
            <a:ext cx="86067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2. Large infrastructure developments affecting marine turtles and/or their habitats (proposed or underway)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14574" y="900647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</p:spTree>
    <p:extLst>
      <p:ext uri="{BB962C8B-B14F-4D97-AF65-F5344CB8AC3E}">
        <p14:creationId xmlns:p14="http://schemas.microsoft.com/office/powerpoint/2010/main" val="172282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7C8EE68-DA80-44C9-809B-4725490A09AB}"/>
              </a:ext>
            </a:extLst>
          </p:cNvPr>
          <p:cNvSpPr txBox="1"/>
          <p:nvPr/>
        </p:nvSpPr>
        <p:spPr>
          <a:xfrm>
            <a:off x="308608" y="1668898"/>
            <a:ext cx="86067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3. Changes in national policy, laws, or management frameworks affecting marine turtles and/or their habitats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14574" y="900647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</p:spTree>
    <p:extLst>
      <p:ext uri="{BB962C8B-B14F-4D97-AF65-F5344CB8AC3E}">
        <p14:creationId xmlns:p14="http://schemas.microsoft.com/office/powerpoint/2010/main" val="266349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24099" y="864285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88E5BD-3068-4783-9B49-B71E1344ABD4}"/>
              </a:ext>
            </a:extLst>
          </p:cNvPr>
          <p:cNvSpPr txBox="1"/>
          <p:nvPr/>
        </p:nvSpPr>
        <p:spPr>
          <a:xfrm>
            <a:off x="419100" y="1688537"/>
            <a:ext cx="81629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4. Emerging threats or challenges (incl. caused/aggravated by the pandemic)</a:t>
            </a:r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r>
              <a:rPr lang="en-GB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135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24099" y="864285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3C8B71-5FF6-4EE7-8F87-71508187C51A}"/>
              </a:ext>
            </a:extLst>
          </p:cNvPr>
          <p:cNvSpPr txBox="1"/>
          <p:nvPr/>
        </p:nvSpPr>
        <p:spPr>
          <a:xfrm>
            <a:off x="419099" y="1714499"/>
            <a:ext cx="81629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5. Achievement/Success story</a:t>
            </a:r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52952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11542</TotalTime>
  <Words>112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West</dc:creator>
  <cp:lastModifiedBy>Heidrun Frisch-Nwakanma</cp:lastModifiedBy>
  <cp:revision>9</cp:revision>
  <dcterms:created xsi:type="dcterms:W3CDTF">2021-02-23T10:40:03Z</dcterms:created>
  <dcterms:modified xsi:type="dcterms:W3CDTF">2021-10-20T11:44:08Z</dcterms:modified>
</cp:coreProperties>
</file>