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9" r:id="rId6"/>
    <p:sldId id="260" r:id="rId7"/>
    <p:sldId id="258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drun Frisch-Nwakanma" userId="129e059a-4f79-4b5e-ad7a-002cf5820bbc" providerId="ADAL" clId="{8A8A2C23-58C1-470B-9F4D-BA95FBEF6739}"/>
    <pc:docChg chg="modSld modMainMaster">
      <pc:chgData name="Heidrun Frisch-Nwakanma" userId="129e059a-4f79-4b5e-ad7a-002cf5820bbc" providerId="ADAL" clId="{8A8A2C23-58C1-470B-9F4D-BA95FBEF6739}" dt="2025-04-28T14:15:39.688" v="56" actId="6549"/>
      <pc:docMkLst>
        <pc:docMk/>
      </pc:docMkLst>
      <pc:sldChg chg="modSp mod">
        <pc:chgData name="Heidrun Frisch-Nwakanma" userId="129e059a-4f79-4b5e-ad7a-002cf5820bbc" providerId="ADAL" clId="{8A8A2C23-58C1-470B-9F4D-BA95FBEF6739}" dt="2025-04-28T14:15:39.688" v="56" actId="6549"/>
        <pc:sldMkLst>
          <pc:docMk/>
          <pc:sldMk cId="1721351620" sldId="258"/>
        </pc:sldMkLst>
        <pc:spChg chg="mod">
          <ac:chgData name="Heidrun Frisch-Nwakanma" userId="129e059a-4f79-4b5e-ad7a-002cf5820bbc" providerId="ADAL" clId="{8A8A2C23-58C1-470B-9F4D-BA95FBEF6739}" dt="2025-04-28T14:15:39.688" v="56" actId="6549"/>
          <ac:spMkLst>
            <pc:docMk/>
            <pc:sldMk cId="1721351620" sldId="258"/>
            <ac:spMk id="10" creationId="{6A88E5BD-3068-4783-9B49-B71E1344ABD4}"/>
          </ac:spMkLst>
        </pc:spChg>
      </pc:sldChg>
      <pc:sldMasterChg chg="modSldLayout">
        <pc:chgData name="Heidrun Frisch-Nwakanma" userId="129e059a-4f79-4b5e-ad7a-002cf5820bbc" providerId="ADAL" clId="{8A8A2C23-58C1-470B-9F4D-BA95FBEF6739}" dt="2025-04-28T14:15:11.505" v="14" actId="6549"/>
        <pc:sldMasterMkLst>
          <pc:docMk/>
          <pc:sldMasterMk cId="3505931864" sldId="2147483660"/>
        </pc:sldMasterMkLst>
        <pc:sldLayoutChg chg="modSp mod">
          <pc:chgData name="Heidrun Frisch-Nwakanma" userId="129e059a-4f79-4b5e-ad7a-002cf5820bbc" providerId="ADAL" clId="{8A8A2C23-58C1-470B-9F4D-BA95FBEF6739}" dt="2025-04-28T14:15:11.505" v="14" actId="6549"/>
          <pc:sldLayoutMkLst>
            <pc:docMk/>
            <pc:sldMasterMk cId="3505931864" sldId="2147483660"/>
            <pc:sldLayoutMk cId="523199608" sldId="2147483661"/>
          </pc:sldLayoutMkLst>
          <pc:spChg chg="mod">
            <ac:chgData name="Heidrun Frisch-Nwakanma" userId="129e059a-4f79-4b5e-ad7a-002cf5820bbc" providerId="ADAL" clId="{8A8A2C23-58C1-470B-9F4D-BA95FBEF6739}" dt="2025-04-28T14:15:11.505" v="14" actId="6549"/>
            <ac:spMkLst>
              <pc:docMk/>
              <pc:sldMasterMk cId="3505931864" sldId="2147483660"/>
              <pc:sldLayoutMk cId="523199608" sldId="2147483661"/>
              <ac:spMk id="8" creationId="{23E01A49-124C-47FF-B3CF-F36DB22BF773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A54E7B-1254-4EB1-823D-AB5A1AD1258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1727" y="183403"/>
            <a:ext cx="1046455" cy="1397962"/>
          </a:xfrm>
          <a:prstGeom prst="rect">
            <a:avLst/>
          </a:prstGeom>
          <a:noFill/>
        </p:spPr>
      </p:pic>
      <p:sp>
        <p:nvSpPr>
          <p:cNvPr id="8" name="Rectangle 3">
            <a:extLst>
              <a:ext uri="{FF2B5EF4-FFF2-40B4-BE49-F238E27FC236}">
                <a16:creationId xmlns:a16="http://schemas.microsoft.com/office/drawing/2014/main" id="{23E01A49-124C-47FF-B3CF-F36DB22BF7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88355" y="243552"/>
            <a:ext cx="458152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IOSEA Marine Turtle MOU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r>
              <a:rPr kumimoji="0" lang="en-GB" altLang="en-US" sz="1000" b="1" i="0" u="none" strike="noStrike" cap="none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kumimoji="0" lang="en-GB" altLang="en-US" sz="10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Meeting of the Northern Indian Ocean Marine Turtle Task Force</a:t>
            </a:r>
            <a:endParaRPr kumimoji="0" lang="en-GB" altLang="en-US" sz="10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000" b="0" i="1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online</a:t>
            </a:r>
            <a:r>
              <a:rPr kumimoji="0" lang="en-GB" altLang="en-US" sz="10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6-8 May 2025</a:t>
            </a:r>
            <a:r>
              <a:rPr kumimoji="0" lang="en-GB" altLang="en-US" sz="600" b="0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GB" altLang="en-US" sz="1800" b="0" i="0" u="none" strike="noStrike" cap="none" normalizeH="0" baseline="0" noProof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199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02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411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42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51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9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18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21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57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17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05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543D0-4E06-46DA-9D5E-6A1C061F3547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0A88B-0DEB-4F5C-9B70-F6758AF528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593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14574" y="900647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02B9E1-B800-4D6D-BF39-9B59A89C6AAD}"/>
              </a:ext>
            </a:extLst>
          </p:cNvPr>
          <p:cNvSpPr txBox="1"/>
          <p:nvPr/>
        </p:nvSpPr>
        <p:spPr>
          <a:xfrm>
            <a:off x="308608" y="1652037"/>
            <a:ext cx="86067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1. New research or conservation projects related to marine turtles and/or their habitats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1409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E74E08-2D34-489A-BD16-73FB0B2B1584}"/>
              </a:ext>
            </a:extLst>
          </p:cNvPr>
          <p:cNvSpPr txBox="1"/>
          <p:nvPr/>
        </p:nvSpPr>
        <p:spPr>
          <a:xfrm>
            <a:off x="308608" y="1667749"/>
            <a:ext cx="86067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2. Large infrastructure developments affecting marine turtles and/or their habitats (proposed or underway)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14574" y="900647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</p:spTree>
    <p:extLst>
      <p:ext uri="{BB962C8B-B14F-4D97-AF65-F5344CB8AC3E}">
        <p14:creationId xmlns:p14="http://schemas.microsoft.com/office/powerpoint/2010/main" val="172282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7C8EE68-DA80-44C9-809B-4725490A09AB}"/>
              </a:ext>
            </a:extLst>
          </p:cNvPr>
          <p:cNvSpPr txBox="1"/>
          <p:nvPr/>
        </p:nvSpPr>
        <p:spPr>
          <a:xfrm>
            <a:off x="308608" y="1668898"/>
            <a:ext cx="860679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3. Changes in national policy, laws, or management frameworks affecting marine turtles and/or their habitats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14574" y="900647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</p:spTree>
    <p:extLst>
      <p:ext uri="{BB962C8B-B14F-4D97-AF65-F5344CB8AC3E}">
        <p14:creationId xmlns:p14="http://schemas.microsoft.com/office/powerpoint/2010/main" val="2663496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24099" y="864285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88E5BD-3068-4783-9B49-B71E1344ABD4}"/>
              </a:ext>
            </a:extLst>
          </p:cNvPr>
          <p:cNvSpPr txBox="1"/>
          <p:nvPr/>
        </p:nvSpPr>
        <p:spPr>
          <a:xfrm>
            <a:off x="419100" y="1688537"/>
            <a:ext cx="81629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4. Emerging threats or challenges</a:t>
            </a:r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r>
              <a:rPr lang="en-GB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1351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01DD936-0D2D-4059-96BF-0632D77FEA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6606C1-83E6-4346-802B-15156460BD22}"/>
              </a:ext>
            </a:extLst>
          </p:cNvPr>
          <p:cNvSpPr txBox="1"/>
          <p:nvPr/>
        </p:nvSpPr>
        <p:spPr>
          <a:xfrm>
            <a:off x="2324099" y="864285"/>
            <a:ext cx="5038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COUNTRY UPDATE: [INSERT COUNTRY]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D3C8B71-5FF6-4EE7-8F87-71508187C51A}"/>
              </a:ext>
            </a:extLst>
          </p:cNvPr>
          <p:cNvSpPr txBox="1"/>
          <p:nvPr/>
        </p:nvSpPr>
        <p:spPr>
          <a:xfrm>
            <a:off x="419099" y="1714499"/>
            <a:ext cx="81629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u="sng" dirty="0"/>
              <a:t>5. Achievement/Success story</a:t>
            </a:r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  <a:p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52952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a7b50396-0b06-45c1-b28e-46f86d566a10" xsi:nil="true"/>
    <TaxCatchAll xmlns="985ec44e-1bab-4c0b-9df0-6ba128686fc9" xsi:nil="true"/>
    <TaxKeywordTaxHTField xmlns="c15478a5-0be8-4f5d-8383-b307d5ba8bf6">
      <Terms xmlns="http://schemas.microsoft.com/office/infopath/2007/PartnerControls"/>
    </TaxKeywordTaxHTField>
    <lcf76f155ced4ddcb4097134ff3c332f xmlns="a7b50396-0b06-45c1-b28e-46f86d566a10">
      <Terms xmlns="http://schemas.microsoft.com/office/infopath/2007/PartnerControls"/>
    </lcf76f155ced4ddcb4097134ff3c332f>
    <SharedWithUsers xmlns="c15478a5-0be8-4f5d-8383-b307d5ba8bf6">
      <UserInfo>
        <DisplayName>System Account</DisplayName>
        <AccountId>1073741823</AccountId>
        <AccountType/>
      </UserInfo>
      <UserInfo>
        <DisplayName>Thilan Mannan(Affiliate)</DisplayName>
        <AccountId>78</AccountId>
        <AccountType/>
      </UserInfo>
    </SharedWithUsers>
    <MariaJoseOrtiz xmlns="a7b50396-0b06-45c1-b28e-46f86d566a10" xsi:nil="true"/>
    <Notes xmlns="a7b50396-0b06-45c1-b28e-46f86d566a10" xsi:nil="true"/>
    <Sent xmlns="a7b50396-0b06-45c1-b28e-46f86d566a10" xsi:nil="true"/>
    <Reviewer xmlns="a7b50396-0b06-45c1-b28e-46f86d566a1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29416AA0540C42B015682282C961AD" ma:contentTypeVersion="25" ma:contentTypeDescription="Create a new document." ma:contentTypeScope="" ma:versionID="8f997218138695204513a4479a695344">
  <xsd:schema xmlns:xsd="http://www.w3.org/2001/XMLSchema" xmlns:xs="http://www.w3.org/2001/XMLSchema" xmlns:p="http://schemas.microsoft.com/office/2006/metadata/properties" xmlns:ns2="a7b50396-0b06-45c1-b28e-46f86d566a10" xmlns:ns3="985ec44e-1bab-4c0b-9df0-6ba128686fc9" xmlns:ns4="c15478a5-0be8-4f5d-8383-b307d5ba8bf6" targetNamespace="http://schemas.microsoft.com/office/2006/metadata/properties" ma:root="true" ma:fieldsID="78834a7af0b33f83a2068af434d2656a" ns2:_="" ns3:_="" ns4:_="">
    <xsd:import namespace="a7b50396-0b06-45c1-b28e-46f86d566a10"/>
    <xsd:import namespace="985ec44e-1bab-4c0b-9df0-6ba128686fc9"/>
    <xsd:import namespace="c15478a5-0be8-4f5d-8383-b307d5ba8b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  <xsd:element ref="ns4:SharedWithUsers" minOccurs="0"/>
                <xsd:element ref="ns4:SharedWithDetails" minOccurs="0"/>
                <xsd:element ref="ns4:TaxKeywordTaxHTField" minOccurs="0"/>
                <xsd:element ref="ns2:_Flow_SignoffStatus" minOccurs="0"/>
                <xsd:element ref="ns2:Reviewer" minOccurs="0"/>
                <xsd:element ref="ns2:MariaJoseOrtiz" minOccurs="0"/>
                <xsd:element ref="ns2:MediaServiceObjectDetectorVersions" minOccurs="0"/>
                <xsd:element ref="ns2:Notes" minOccurs="0"/>
                <xsd:element ref="ns2:Sent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b50396-0b06-45c1-b28e-46f86d566a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Reviewer" ma:index="24" nillable="true" ma:displayName="Reviewer" ma:format="Dropdown" ma:internalName="Reviewer">
      <xsd:simpleType>
        <xsd:restriction base="dms:Text">
          <xsd:maxLength value="255"/>
        </xsd:restriction>
      </xsd:simpleType>
    </xsd:element>
    <xsd:element name="MariaJoseOrtiz" ma:index="25" nillable="true" ma:displayName="Maria Jose Ortiz" ma:description="REVISED BY AF" ma:format="Dropdown" ma:internalName="MariaJoseOrtiz">
      <xsd:simpleType>
        <xsd:restriction base="dms:Text">
          <xsd:maxLength value="255"/>
        </xsd:restriction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Notes" ma:index="27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Sent" ma:index="28" nillable="true" ma:displayName="Sent" ma:format="Dropdown" ma:internalName="Sent">
      <xsd:simpleType>
        <xsd:restriction base="dms:Choice">
          <xsd:enumeration value="Sent"/>
          <xsd:enumeration value="Pending"/>
        </xsd:restriction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db64542-7ae3-4878-aafe-ea4cd8782300}" ma:internalName="TaxCatchAll" ma:showField="CatchAllData" ma:web="c15478a5-0be8-4f5d-8383-b307d5ba8b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5478a5-0be8-4f5d-8383-b307d5ba8bf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2" nillable="true" ma:taxonomy="true" ma:internalName="TaxKeywordTaxHTField" ma:taxonomyFieldName="TaxKeyword" ma:displayName="Enterprise Keywords" ma:fieldId="{23f27201-bee3-471e-b2e7-b64fd8b7ca38}" ma:taxonomyMulti="true" ma:sspId="78175662-8596-484a-92c7-351d01561e22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0660C8-DFAE-4A00-A7F2-377D1C53C92C}">
  <ds:schemaRefs>
    <ds:schemaRef ds:uri="a7b50396-0b06-45c1-b28e-46f86d566a10"/>
    <ds:schemaRef ds:uri="c15478a5-0be8-4f5d-8383-b307d5ba8bf6"/>
    <ds:schemaRef ds:uri="http://purl.org/dc/elements/1.1/"/>
    <ds:schemaRef ds:uri="985ec44e-1bab-4c0b-9df0-6ba128686fc9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4971B04-41F9-4E08-8C7E-CA91350E72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A41968-2AAC-4672-AE6B-6B75AAC718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7b50396-0b06-45c1-b28e-46f86d566a10"/>
    <ds:schemaRef ds:uri="985ec44e-1bab-4c0b-9df0-6ba128686fc9"/>
    <ds:schemaRef ds:uri="c15478a5-0be8-4f5d-8383-b307d5ba8b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f9e35db-544f-4f60-bdcc-5ea416e6dc70}" enabled="0" method="" siteId="{0f9e35db-544f-4f60-bdcc-5ea416e6dc7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0</TotalTime>
  <Words>102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West</dc:creator>
  <cp:lastModifiedBy>Heidrun Frisch-Nwakanma</cp:lastModifiedBy>
  <cp:revision>13</cp:revision>
  <dcterms:created xsi:type="dcterms:W3CDTF">2021-02-23T10:40:03Z</dcterms:created>
  <dcterms:modified xsi:type="dcterms:W3CDTF">2025-04-28T14:15:45Z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0x0101009929416AA0540C42B015682282C961AD</vt:lpwstr>
  </property>
  <property fmtid="{D5CDD505-2E9C-101B-9397-08002B2CF9AE}" pid="3" name="Order">
    <vt:r8>100</vt:r8>
  </property>
  <property fmtid="{D5CDD505-2E9C-101B-9397-08002B2CF9AE}" pid="4" name="TaxKeyword">
    <vt:lpwstr/>
  </property>
  <property fmtid="{D5CDD505-2E9C-101B-9397-08002B2CF9AE}" pid="5" name="MediaServiceImageTags">
    <vt:lpwstr/>
  </property>
</Properties>
</file>