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58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A54E7B-1254-4EB1-823D-AB5A1AD125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67824" y="281061"/>
            <a:ext cx="928313" cy="1176268"/>
          </a:xfrm>
          <a:prstGeom prst="rect">
            <a:avLst/>
          </a:prstGeom>
          <a:noFill/>
        </p:spPr>
      </p:pic>
      <p:sp>
        <p:nvSpPr>
          <p:cNvPr id="8" name="Rectangle 3">
            <a:extLst>
              <a:ext uri="{FF2B5EF4-FFF2-40B4-BE49-F238E27FC236}">
                <a16:creationId xmlns:a16="http://schemas.microsoft.com/office/drawing/2014/main" id="{23E01A49-124C-47FF-B3CF-F36DB22BF77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288355" y="243552"/>
            <a:ext cx="4581526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IOSEA Marine Turtle MOU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1st </a:t>
            </a:r>
            <a:r>
              <a:rPr kumimoji="0" lang="fr-FR" altLang="en-US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Sub-Regional</a:t>
            </a:r>
            <a:r>
              <a:rPr kumimoji="0" lang="fr-FR" alt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Meeting NWIO</a:t>
            </a:r>
            <a:r>
              <a:rPr kumimoji="0" lang="fr-FR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online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29 November 2021</a:t>
            </a:r>
            <a:r>
              <a:rPr kumimoji="0" lang="en-GB" altLang="en-US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199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021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1411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842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519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97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18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211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8570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17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5050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543D0-4E06-46DA-9D5E-6A1C061F3547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931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01DD936-0D2D-4059-96BF-0632D77FE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6606C1-83E6-4346-802B-15156460BD22}"/>
              </a:ext>
            </a:extLst>
          </p:cNvPr>
          <p:cNvSpPr txBox="1"/>
          <p:nvPr/>
        </p:nvSpPr>
        <p:spPr>
          <a:xfrm>
            <a:off x="2314574" y="900647"/>
            <a:ext cx="50387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COUNTRY UPDATE: [INSERT COUNTRY]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902B9E1-B800-4D6D-BF39-9B59A89C6AAD}"/>
              </a:ext>
            </a:extLst>
          </p:cNvPr>
          <p:cNvSpPr txBox="1"/>
          <p:nvPr/>
        </p:nvSpPr>
        <p:spPr>
          <a:xfrm>
            <a:off x="308608" y="1652037"/>
            <a:ext cx="86067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/>
              <a:t>1. New research or conservation projects related to marine turtles and/or their habitats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1409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AE74E08-2D34-489A-BD16-73FB0B2B1584}"/>
              </a:ext>
            </a:extLst>
          </p:cNvPr>
          <p:cNvSpPr txBox="1"/>
          <p:nvPr/>
        </p:nvSpPr>
        <p:spPr>
          <a:xfrm>
            <a:off x="308608" y="1667749"/>
            <a:ext cx="86067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/>
              <a:t>2. Large infrastructure developments affecting marine turtles and/or their habitats (proposed or underway)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01DD936-0D2D-4059-96BF-0632D77FE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6606C1-83E6-4346-802B-15156460BD22}"/>
              </a:ext>
            </a:extLst>
          </p:cNvPr>
          <p:cNvSpPr txBox="1"/>
          <p:nvPr/>
        </p:nvSpPr>
        <p:spPr>
          <a:xfrm>
            <a:off x="2314574" y="900647"/>
            <a:ext cx="50387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COUNTRY UPDATE: [INSERT COUNTRY]</a:t>
            </a:r>
          </a:p>
        </p:txBody>
      </p:sp>
    </p:spTree>
    <p:extLst>
      <p:ext uri="{BB962C8B-B14F-4D97-AF65-F5344CB8AC3E}">
        <p14:creationId xmlns:p14="http://schemas.microsoft.com/office/powerpoint/2010/main" val="172282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7C8EE68-DA80-44C9-809B-4725490A09AB}"/>
              </a:ext>
            </a:extLst>
          </p:cNvPr>
          <p:cNvSpPr txBox="1"/>
          <p:nvPr/>
        </p:nvSpPr>
        <p:spPr>
          <a:xfrm>
            <a:off x="308608" y="1668898"/>
            <a:ext cx="860679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/>
              <a:t>3. Changes in national policy, laws, or management frameworks affecting marine turtles and/or their habitats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01DD936-0D2D-4059-96BF-0632D77FE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6606C1-83E6-4346-802B-15156460BD22}"/>
              </a:ext>
            </a:extLst>
          </p:cNvPr>
          <p:cNvSpPr txBox="1"/>
          <p:nvPr/>
        </p:nvSpPr>
        <p:spPr>
          <a:xfrm>
            <a:off x="2314574" y="900647"/>
            <a:ext cx="50387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COUNTRY UPDATE: [INSERT COUNTRY]</a:t>
            </a:r>
          </a:p>
        </p:txBody>
      </p:sp>
    </p:spTree>
    <p:extLst>
      <p:ext uri="{BB962C8B-B14F-4D97-AF65-F5344CB8AC3E}">
        <p14:creationId xmlns:p14="http://schemas.microsoft.com/office/powerpoint/2010/main" val="2663496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01DD936-0D2D-4059-96BF-0632D77FE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6606C1-83E6-4346-802B-15156460BD22}"/>
              </a:ext>
            </a:extLst>
          </p:cNvPr>
          <p:cNvSpPr txBox="1"/>
          <p:nvPr/>
        </p:nvSpPr>
        <p:spPr>
          <a:xfrm>
            <a:off x="2324099" y="864285"/>
            <a:ext cx="50387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COUNTRY UPDATE: [INSERT COUNTRY]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A88E5BD-3068-4783-9B49-B71E1344ABD4}"/>
              </a:ext>
            </a:extLst>
          </p:cNvPr>
          <p:cNvSpPr txBox="1"/>
          <p:nvPr/>
        </p:nvSpPr>
        <p:spPr>
          <a:xfrm>
            <a:off x="419100" y="1688537"/>
            <a:ext cx="81629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/>
              <a:t>4. Emerging threats or challenges (incl. caused/aggravated by the pandemic)</a:t>
            </a:r>
          </a:p>
          <a:p>
            <a:endParaRPr lang="en-GB" u="sng" dirty="0"/>
          </a:p>
          <a:p>
            <a:endParaRPr lang="en-GB" u="sng" dirty="0"/>
          </a:p>
          <a:p>
            <a:endParaRPr lang="en-GB" u="sng" dirty="0"/>
          </a:p>
          <a:p>
            <a:endParaRPr lang="en-GB" u="sng" dirty="0"/>
          </a:p>
          <a:p>
            <a:r>
              <a:rPr lang="en-GB" u="sng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21351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01DD936-0D2D-4059-96BF-0632D77FE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6606C1-83E6-4346-802B-15156460BD22}"/>
              </a:ext>
            </a:extLst>
          </p:cNvPr>
          <p:cNvSpPr txBox="1"/>
          <p:nvPr/>
        </p:nvSpPr>
        <p:spPr>
          <a:xfrm>
            <a:off x="2324099" y="864285"/>
            <a:ext cx="50387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COUNTRY UPDATE: [INSERT COUNTRY]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D3C8B71-5FF6-4EE7-8F87-71508187C51A}"/>
              </a:ext>
            </a:extLst>
          </p:cNvPr>
          <p:cNvSpPr txBox="1"/>
          <p:nvPr/>
        </p:nvSpPr>
        <p:spPr>
          <a:xfrm>
            <a:off x="419099" y="1714499"/>
            <a:ext cx="81629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/>
              <a:t>5. Achievement/Success story</a:t>
            </a:r>
          </a:p>
          <a:p>
            <a:endParaRPr lang="en-GB" u="sng" dirty="0"/>
          </a:p>
          <a:p>
            <a:endParaRPr lang="en-GB" u="sng" dirty="0"/>
          </a:p>
          <a:p>
            <a:endParaRPr lang="en-GB" u="sng" dirty="0"/>
          </a:p>
          <a:p>
            <a:endParaRPr lang="en-GB" u="sng" dirty="0"/>
          </a:p>
          <a:p>
            <a:endParaRPr lang="en-GB" u="sng" dirty="0"/>
          </a:p>
          <a:p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529529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11540</TotalTime>
  <Words>112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Lindsey West</dc:creator>
  <cp:lastModifiedBy>Heidrun Frisch-Nwakanma</cp:lastModifiedBy>
  <cp:revision>8</cp:revision>
  <dcterms:created xsi:type="dcterms:W3CDTF">2021-02-23T10:40:03Z</dcterms:created>
  <dcterms:modified xsi:type="dcterms:W3CDTF">2021-09-30T08:45:49Z</dcterms:modified>
</cp:coreProperties>
</file>